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59" d="100"/>
          <a:sy n="159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305" y="1120899"/>
            <a:ext cx="8310283" cy="465534"/>
          </a:xfrm>
        </p:spPr>
        <p:txBody>
          <a:bodyPr anchor="b">
            <a:noAutofit/>
          </a:bodyPr>
          <a:lstStyle>
            <a:lvl1pPr algn="l">
              <a:defRPr sz="3000" b="1" baseline="0">
                <a:solidFill>
                  <a:srgbClr val="00AE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306" y="1730188"/>
            <a:ext cx="8310284" cy="3265134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53482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1703294"/>
            <a:ext cx="8310283" cy="3334278"/>
          </a:xfrm>
        </p:spPr>
        <p:txBody>
          <a:bodyPr/>
          <a:lstStyle>
            <a:lvl1pPr>
              <a:buClr>
                <a:srgbClr val="FFDD00"/>
              </a:buClr>
              <a:defRPr/>
            </a:lvl1pPr>
            <a:lvl2pPr>
              <a:buClr>
                <a:srgbClr val="FFDD00"/>
              </a:buClr>
              <a:defRPr/>
            </a:lvl2pPr>
            <a:lvl3pPr>
              <a:buClr>
                <a:srgbClr val="FFDD00"/>
              </a:buClr>
              <a:defRPr/>
            </a:lvl3pPr>
            <a:lvl4pPr>
              <a:buClr>
                <a:srgbClr val="FFDD00"/>
              </a:buClr>
              <a:defRPr/>
            </a:lvl4pPr>
            <a:lvl5pPr>
              <a:buClr>
                <a:srgbClr val="FFDD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BB56C-85FF-9352-E6ED-3CD0A53CF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305" y="998924"/>
            <a:ext cx="8310283" cy="622407"/>
          </a:xfrm>
        </p:spPr>
        <p:txBody>
          <a:bodyPr anchor="b">
            <a:noAutofit/>
          </a:bodyPr>
          <a:lstStyle>
            <a:lvl1pPr algn="l">
              <a:defRPr sz="3000" b="1" baseline="0">
                <a:solidFill>
                  <a:srgbClr val="00AE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3715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24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89814"/>
            <a:ext cx="7886700" cy="685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13432"/>
            <a:ext cx="7886700" cy="3375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1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 baseline="0">
          <a:solidFill>
            <a:srgbClr val="00AEAD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FDD00"/>
        </a:buClr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DD00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DD00"/>
        </a:buClr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DD00"/>
        </a:buClr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DD00"/>
        </a:buClr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20CE98-D615-3A79-3DA6-709165F6D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C130CE-13C4-434D-AAB3-CB6EB5347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9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EAD"/>
      </a:accent1>
      <a:accent2>
        <a:srgbClr val="0074BC"/>
      </a:accent2>
      <a:accent3>
        <a:srgbClr val="FFDD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Mohr</dc:creator>
  <cp:lastModifiedBy>Regina Mohr</cp:lastModifiedBy>
  <cp:revision>10</cp:revision>
  <cp:lastPrinted>2022-03-14T15:09:25Z</cp:lastPrinted>
  <dcterms:created xsi:type="dcterms:W3CDTF">2022-02-07T23:31:52Z</dcterms:created>
  <dcterms:modified xsi:type="dcterms:W3CDTF">2024-03-05T12:45:23Z</dcterms:modified>
</cp:coreProperties>
</file>